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976" y="7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B2E70-450A-6645-A806-B2E77C1F04CF}" type="datetimeFigureOut">
              <a:rPr lang="en-US" smtClean="0"/>
              <a:t>8/27/15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C0AE7-85D7-C54E-8645-08AC9D957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19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B2E70-450A-6645-A806-B2E77C1F04CF}" type="datetimeFigureOut">
              <a:rPr lang="en-US" smtClean="0"/>
              <a:t>8/27/15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C0AE7-85D7-C54E-8645-08AC9D957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74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B2E70-450A-6645-A806-B2E77C1F04CF}" type="datetimeFigureOut">
              <a:rPr lang="en-US" smtClean="0"/>
              <a:t>8/27/15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C0AE7-85D7-C54E-8645-08AC9D957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202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B2E70-450A-6645-A806-B2E77C1F04CF}" type="datetimeFigureOut">
              <a:rPr lang="en-US" smtClean="0"/>
              <a:t>8/27/15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C0AE7-85D7-C54E-8645-08AC9D957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432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B2E70-450A-6645-A806-B2E77C1F04CF}" type="datetimeFigureOut">
              <a:rPr lang="en-US" smtClean="0"/>
              <a:t>8/27/15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C0AE7-85D7-C54E-8645-08AC9D957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467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B2E70-450A-6645-A806-B2E77C1F04CF}" type="datetimeFigureOut">
              <a:rPr lang="en-US" smtClean="0"/>
              <a:t>8/27/15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C0AE7-85D7-C54E-8645-08AC9D957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216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B2E70-450A-6645-A806-B2E77C1F04CF}" type="datetimeFigureOut">
              <a:rPr lang="en-US" smtClean="0"/>
              <a:t>8/27/15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C0AE7-85D7-C54E-8645-08AC9D957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219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B2E70-450A-6645-A806-B2E77C1F04CF}" type="datetimeFigureOut">
              <a:rPr lang="en-US" smtClean="0"/>
              <a:t>8/27/15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C0AE7-85D7-C54E-8645-08AC9D957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229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B2E70-450A-6645-A806-B2E77C1F04CF}" type="datetimeFigureOut">
              <a:rPr lang="en-US" smtClean="0"/>
              <a:t>8/27/15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C0AE7-85D7-C54E-8645-08AC9D957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576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B2E70-450A-6645-A806-B2E77C1F04CF}" type="datetimeFigureOut">
              <a:rPr lang="en-US" smtClean="0"/>
              <a:t>8/27/15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C0AE7-85D7-C54E-8645-08AC9D957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385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B2E70-450A-6645-A806-B2E77C1F04CF}" type="datetimeFigureOut">
              <a:rPr lang="en-US" smtClean="0"/>
              <a:t>8/27/15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C0AE7-85D7-C54E-8645-08AC9D957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83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B2E70-450A-6645-A806-B2E77C1F04CF}" type="datetimeFigureOut">
              <a:rPr lang="en-US" smtClean="0"/>
              <a:t>8/27/15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C0AE7-85D7-C54E-8645-08AC9D957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99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Placeholder 1"/>
          <p:cNvSpPr>
            <a:spLocks noGrp="1"/>
          </p:cNvSpPr>
          <p:nvPr>
            <p:ph type="body" sz="half" idx="2"/>
          </p:nvPr>
        </p:nvSpPr>
        <p:spPr>
          <a:xfrm>
            <a:off x="658813" y="5257800"/>
            <a:ext cx="7315200" cy="13716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000" dirty="0" smtClean="0">
                <a:latin typeface="Cambria" charset="0"/>
              </a:rPr>
              <a:t>Essential Question:</a:t>
            </a:r>
          </a:p>
          <a:p>
            <a:pPr eaLnBrk="1" hangingPunct="1"/>
            <a:r>
              <a:rPr lang="en-US" sz="2000" dirty="0" smtClean="0">
                <a:latin typeface="Cambria" charset="0"/>
              </a:rPr>
              <a:t>If </a:t>
            </a:r>
            <a:r>
              <a:rPr lang="en-US" sz="2000" dirty="0">
                <a:latin typeface="Cambria" charset="0"/>
              </a:rPr>
              <a:t>you had been living during the seventeenth century and given the opportunity to come to this new land, would you have come?  Give reasons why.</a:t>
            </a:r>
          </a:p>
        </p:txBody>
      </p:sp>
      <p:pic>
        <p:nvPicPr>
          <p:cNvPr id="5" name="Picture Placeholder 4" descr="cape cod.gif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0040" b="10040"/>
          <a:stretch>
            <a:fillRect/>
          </a:stretch>
        </p:blipFill>
        <p:spPr>
          <a:xfrm>
            <a:off x="2862195" y="660400"/>
            <a:ext cx="6281805" cy="3784600"/>
          </a:xfrm>
        </p:spPr>
      </p:pic>
      <p:sp>
        <p:nvSpPr>
          <p:cNvPr id="6" name="Snip Single Corner Rectangle 5"/>
          <p:cNvSpPr/>
          <p:nvPr/>
        </p:nvSpPr>
        <p:spPr>
          <a:xfrm>
            <a:off x="431800" y="1600200"/>
            <a:ext cx="2057400" cy="2438400"/>
          </a:xfrm>
          <a:prstGeom prst="snip1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b="1" dirty="0">
              <a:solidFill>
                <a:srgbClr val="81875A"/>
              </a:solidFill>
              <a:latin typeface="Bradley Hand ITC" charset="0"/>
              <a:ea typeface="ＭＳ Ｐゴシック" charset="0"/>
            </a:endParaRPr>
          </a:p>
          <a:p>
            <a:pPr algn="ctr"/>
            <a:r>
              <a:rPr lang="en-US" b="1" dirty="0">
                <a:solidFill>
                  <a:srgbClr val="92D050"/>
                </a:solidFill>
                <a:latin typeface="Bradley Hand ITC" charset="0"/>
                <a:ea typeface="ＭＳ Ｐゴシック" charset="0"/>
              </a:rPr>
              <a:t>On the Lighter Side</a:t>
            </a:r>
            <a:endParaRPr lang="en-US" dirty="0">
              <a:solidFill>
                <a:srgbClr val="92D050"/>
              </a:solidFill>
              <a:latin typeface="Bradley Hand ITC" charset="0"/>
              <a:ea typeface="ＭＳ Ｐゴシック" charset="0"/>
            </a:endParaRPr>
          </a:p>
          <a:p>
            <a:pPr algn="ctr"/>
            <a:r>
              <a:rPr lang="en-US" b="1" dirty="0">
                <a:solidFill>
                  <a:srgbClr val="FFFFFF"/>
                </a:solidFill>
                <a:latin typeface="Tw Cen MT" charset="0"/>
                <a:ea typeface="ＭＳ Ｐゴシック" charset="0"/>
              </a:rPr>
              <a:t>Puritanism – </a:t>
            </a:r>
            <a:r>
              <a:rPr lang="en-US" sz="1400" dirty="0">
                <a:solidFill>
                  <a:srgbClr val="FFFFFF"/>
                </a:solidFill>
                <a:latin typeface="Tw Cen MT" charset="0"/>
                <a:ea typeface="ＭＳ Ｐゴシック" charset="0"/>
              </a:rPr>
              <a:t>American writer H.L. Mencken said in 1949, </a:t>
            </a:r>
            <a:r>
              <a:rPr lang="ja-JP" altLang="en-US" sz="1400" dirty="0">
                <a:solidFill>
                  <a:srgbClr val="FFFFFF"/>
                </a:solidFill>
                <a:latin typeface="Tw Cen MT" charset="0"/>
                <a:ea typeface="ＭＳ Ｐゴシック" charset="0"/>
              </a:rPr>
              <a:t>“</a:t>
            </a:r>
            <a:r>
              <a:rPr lang="en-US" sz="1400" dirty="0">
                <a:solidFill>
                  <a:srgbClr val="FFFFFF"/>
                </a:solidFill>
                <a:latin typeface="Tw Cen MT" charset="0"/>
                <a:ea typeface="ＭＳ Ｐゴシック" charset="0"/>
              </a:rPr>
              <a:t>Puritanism  is the haunting fear that someone, somewhere, may be happy.</a:t>
            </a:r>
            <a:r>
              <a:rPr lang="ja-JP" altLang="en-US" sz="1400" dirty="0">
                <a:solidFill>
                  <a:srgbClr val="FFFFFF"/>
                </a:solidFill>
                <a:latin typeface="Tw Cen MT" charset="0"/>
                <a:ea typeface="ＭＳ Ｐゴシック" charset="0"/>
              </a:rPr>
              <a:t>”</a:t>
            </a:r>
            <a:endParaRPr lang="en-US" sz="1400" dirty="0">
              <a:solidFill>
                <a:srgbClr val="FFFFFF"/>
              </a:solidFill>
              <a:latin typeface="Tw Cen MT" charset="0"/>
              <a:ea typeface="ＭＳ Ｐゴシック" charset="0"/>
            </a:endParaRPr>
          </a:p>
          <a:p>
            <a:pPr algn="ctr"/>
            <a:endParaRPr lang="en-US" dirty="0">
              <a:solidFill>
                <a:srgbClr val="FFFFFF"/>
              </a:solidFill>
              <a:latin typeface="Tw Cen MT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015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63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Penn-Trafford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Sharon Spada</dc:creator>
  <cp:lastModifiedBy>Sharon Spada</cp:lastModifiedBy>
  <cp:revision>1</cp:revision>
  <dcterms:created xsi:type="dcterms:W3CDTF">2015-08-27T23:32:15Z</dcterms:created>
  <dcterms:modified xsi:type="dcterms:W3CDTF">2015-08-27T23:34:06Z</dcterms:modified>
</cp:coreProperties>
</file>